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D9AE4-9D62-40B6-B66B-4E4AD13CD711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33A01-76AD-42A1-85BC-4091E2B895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Input-Output Configuration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85729"/>
            <a:ext cx="7772400" cy="4286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Input-Output Configuration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429684" cy="578647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900" dirty="0">
                <a:solidFill>
                  <a:schemeClr val="tx1"/>
                </a:solidFill>
              </a:rPr>
              <a:t> Input and output devices helps the user to communicate </a:t>
            </a:r>
            <a:r>
              <a:rPr lang="en-US" sz="2900" dirty="0" smtClean="0">
                <a:solidFill>
                  <a:schemeClr val="tx1"/>
                </a:solidFill>
              </a:rPr>
              <a:t>     with </a:t>
            </a:r>
            <a:r>
              <a:rPr lang="en-US" sz="2900" dirty="0">
                <a:solidFill>
                  <a:schemeClr val="tx1"/>
                </a:solidFill>
              </a:rPr>
              <a:t>the computer.</a:t>
            </a:r>
            <a:endParaRPr lang="en-US" sz="2900" dirty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n-US" sz="2900" dirty="0">
                <a:solidFill>
                  <a:schemeClr val="tx1"/>
                </a:solidFill>
              </a:rPr>
              <a:t> Basic computer has Keyboard as input unit and Monitor as output unit.</a:t>
            </a:r>
          </a:p>
          <a:p>
            <a:pPr algn="just">
              <a:buFont typeface="Arial" pitchFamily="34" charset="0"/>
              <a:buChar char="•"/>
            </a:pP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smtClean="0">
                <a:solidFill>
                  <a:schemeClr val="tx1"/>
                </a:solidFill>
              </a:rPr>
              <a:t>A </a:t>
            </a:r>
            <a:r>
              <a:rPr lang="en-US" sz="2900" dirty="0">
                <a:solidFill>
                  <a:schemeClr val="tx1"/>
                </a:solidFill>
              </a:rPr>
              <a:t>computer can serve no useful purpose unless it communicates with the external environment</a:t>
            </a:r>
            <a:r>
              <a:rPr lang="en-US" sz="29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 </a:t>
            </a:r>
            <a:r>
              <a:rPr lang="en-US" sz="2900" dirty="0">
                <a:solidFill>
                  <a:schemeClr val="tx1"/>
                </a:solidFill>
              </a:rPr>
              <a:t>Instructions and data stored in memory must come from some input </a:t>
            </a:r>
            <a:r>
              <a:rPr lang="en-US" sz="2900" dirty="0" smtClean="0">
                <a:solidFill>
                  <a:schemeClr val="tx1"/>
                </a:solidFill>
              </a:rPr>
              <a:t>device.</a:t>
            </a:r>
          </a:p>
          <a:p>
            <a:pPr algn="just">
              <a:buFont typeface="Arial" pitchFamily="34" charset="0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 Computational </a:t>
            </a:r>
            <a:r>
              <a:rPr lang="en-US" sz="2900" dirty="0">
                <a:solidFill>
                  <a:schemeClr val="tx1"/>
                </a:solidFill>
              </a:rPr>
              <a:t>results must be transmitted to the user through some output </a:t>
            </a:r>
            <a:r>
              <a:rPr lang="en-US" sz="2900" dirty="0" smtClean="0">
                <a:solidFill>
                  <a:schemeClr val="tx1"/>
                </a:solidFill>
              </a:rPr>
              <a:t>device.</a:t>
            </a:r>
          </a:p>
          <a:p>
            <a:pPr algn="just">
              <a:buFont typeface="Arial" pitchFamily="34" charset="0"/>
              <a:buChar char="•"/>
            </a:pPr>
            <a:r>
              <a:rPr lang="en-US" sz="2900" dirty="0" smtClean="0">
                <a:solidFill>
                  <a:schemeClr val="tx1"/>
                </a:solidFill>
              </a:rPr>
              <a:t>To </a:t>
            </a:r>
            <a:r>
              <a:rPr lang="en-US" sz="2900" dirty="0">
                <a:solidFill>
                  <a:schemeClr val="tx1"/>
                </a:solidFill>
              </a:rPr>
              <a:t>demonstrate the most basic requirements for input and output communication, here we use as an illustration a terminal unit with a keyboard and printer</a:t>
            </a:r>
            <a:r>
              <a:rPr lang="en-US" dirty="0" smtClean="0"/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85729"/>
            <a:ext cx="7772400" cy="4286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Input-Output Configuration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429684" cy="5786478"/>
          </a:xfrm>
        </p:spPr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The terminal sends and receives serial information.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Each quantity of information has eight bits of an alphanumeric code.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 The serial information from the keyboard is shifted into the input register INPR.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The serial information for the printer is stored in the output register OUTR.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These two registers communicate with a communication interface serially and with the AC in parallel. 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The input—output configuration is shown in Fig.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85729"/>
            <a:ext cx="7772400" cy="4286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Input-Output Configuration</a:t>
            </a:r>
            <a:endParaRPr lang="en-US" dirty="0"/>
          </a:p>
        </p:txBody>
      </p:sp>
      <p:pic>
        <p:nvPicPr>
          <p:cNvPr id="5" name="Picture 4" descr="in-out-con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000108"/>
            <a:ext cx="7929618" cy="52149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428604"/>
            <a:ext cx="8572560" cy="62151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The input register INPR consists of eight bits and holds alphanumeric input information. </a:t>
            </a:r>
          </a:p>
          <a:p>
            <a:pPr algn="just"/>
            <a:r>
              <a:rPr lang="en-US" dirty="0" smtClean="0"/>
              <a:t>The 1-bit input flag FGI is a control flip-flop.</a:t>
            </a:r>
          </a:p>
          <a:p>
            <a:pPr algn="just"/>
            <a:r>
              <a:rPr lang="en-US" dirty="0" smtClean="0"/>
              <a:t>The flag bit is set to 1 when new information is available in the input device and is cleared to 0 when the information is accepted by the computer.</a:t>
            </a:r>
          </a:p>
          <a:p>
            <a:pPr algn="just"/>
            <a:r>
              <a:rPr lang="en-US" dirty="0" smtClean="0"/>
              <a:t>The output register OUTR works similarly but the direction of information flow is reversed.</a:t>
            </a:r>
          </a:p>
          <a:p>
            <a:pPr algn="just"/>
            <a:r>
              <a:rPr lang="en-US" dirty="0" smtClean="0"/>
              <a:t>Initially, the output flag FGO is set to 1.</a:t>
            </a:r>
          </a:p>
          <a:p>
            <a:pPr algn="just"/>
            <a:r>
              <a:rPr lang="en-US" dirty="0" smtClean="0"/>
              <a:t>The computer checks the flag bit; if it is 1, the information from AC is transferred in parallel to OUTR and FGO is cleared to 0.</a:t>
            </a:r>
          </a:p>
          <a:p>
            <a:pPr algn="just"/>
            <a:r>
              <a:rPr lang="en-US" dirty="0" smtClean="0"/>
              <a:t>The output device accepts the coded information, prints the corresponding character, and when the operation is completed, it sets FGO to 1.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319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Input-Output Configuration</vt:lpstr>
      <vt:lpstr>Input-Output Configuration</vt:lpstr>
      <vt:lpstr>Input-Output Configuration</vt:lpstr>
      <vt:lpstr>Input-Output Configuration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Input-Output Configuration</dc:title>
  <dc:creator>DELL</dc:creator>
  <cp:lastModifiedBy>DELL</cp:lastModifiedBy>
  <cp:revision>16</cp:revision>
  <dcterms:created xsi:type="dcterms:W3CDTF">2025-10-03T07:08:28Z</dcterms:created>
  <dcterms:modified xsi:type="dcterms:W3CDTF">2025-10-03T09:36:50Z</dcterms:modified>
</cp:coreProperties>
</file>